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2"/>
  </p:notesMasterIdLst>
  <p:sldIdLst>
    <p:sldId id="256" r:id="rId2"/>
    <p:sldId id="403" r:id="rId3"/>
    <p:sldId id="861" r:id="rId4"/>
    <p:sldId id="862" r:id="rId5"/>
    <p:sldId id="914" r:id="rId6"/>
    <p:sldId id="860" r:id="rId7"/>
    <p:sldId id="903" r:id="rId8"/>
    <p:sldId id="911" r:id="rId9"/>
    <p:sldId id="773" r:id="rId10"/>
    <p:sldId id="713" r:id="rId11"/>
    <p:sldId id="818" r:id="rId12"/>
    <p:sldId id="920" r:id="rId13"/>
    <p:sldId id="836" r:id="rId14"/>
    <p:sldId id="841" r:id="rId15"/>
    <p:sldId id="842" r:id="rId16"/>
    <p:sldId id="843" r:id="rId17"/>
    <p:sldId id="859" r:id="rId18"/>
    <p:sldId id="746" r:id="rId19"/>
    <p:sldId id="801" r:id="rId20"/>
    <p:sldId id="802" r:id="rId21"/>
    <p:sldId id="803" r:id="rId22"/>
    <p:sldId id="910" r:id="rId23"/>
    <p:sldId id="837" r:id="rId24"/>
    <p:sldId id="846" r:id="rId25"/>
    <p:sldId id="865" r:id="rId26"/>
    <p:sldId id="866" r:id="rId27"/>
    <p:sldId id="868" r:id="rId28"/>
    <p:sldId id="867" r:id="rId29"/>
    <p:sldId id="845" r:id="rId30"/>
    <p:sldId id="848" r:id="rId31"/>
    <p:sldId id="849" r:id="rId32"/>
    <p:sldId id="912" r:id="rId33"/>
    <p:sldId id="915" r:id="rId34"/>
    <p:sldId id="838" r:id="rId35"/>
    <p:sldId id="913" r:id="rId36"/>
    <p:sldId id="856" r:id="rId37"/>
    <p:sldId id="875" r:id="rId38"/>
    <p:sldId id="877" r:id="rId39"/>
    <p:sldId id="876" r:id="rId40"/>
    <p:sldId id="888" r:id="rId41"/>
    <p:sldId id="878" r:id="rId42"/>
    <p:sldId id="917" r:id="rId43"/>
    <p:sldId id="916" r:id="rId44"/>
    <p:sldId id="918" r:id="rId45"/>
    <p:sldId id="890" r:id="rId46"/>
    <p:sldId id="886" r:id="rId47"/>
    <p:sldId id="891" r:id="rId48"/>
    <p:sldId id="894" r:id="rId49"/>
    <p:sldId id="812" r:id="rId50"/>
    <p:sldId id="811" r:id="rId51"/>
    <p:sldId id="810" r:id="rId52"/>
    <p:sldId id="809" r:id="rId53"/>
    <p:sldId id="807" r:id="rId54"/>
    <p:sldId id="813" r:id="rId55"/>
    <p:sldId id="814" r:id="rId56"/>
    <p:sldId id="899" r:id="rId57"/>
    <p:sldId id="817" r:id="rId58"/>
    <p:sldId id="832" r:id="rId59"/>
    <p:sldId id="798" r:id="rId60"/>
    <p:sldId id="712" r:id="rId61"/>
    <p:sldId id="722" r:id="rId62"/>
    <p:sldId id="772" r:id="rId63"/>
    <p:sldId id="775" r:id="rId64"/>
    <p:sldId id="767" r:id="rId65"/>
    <p:sldId id="768" r:id="rId66"/>
    <p:sldId id="902" r:id="rId67"/>
    <p:sldId id="766" r:id="rId68"/>
    <p:sldId id="790" r:id="rId69"/>
    <p:sldId id="791" r:id="rId70"/>
    <p:sldId id="796" r:id="rId7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61"/>
            <p14:sldId id="862"/>
            <p14:sldId id="914"/>
            <p14:sldId id="860"/>
            <p14:sldId id="903"/>
            <p14:sldId id="911"/>
            <p14:sldId id="773"/>
            <p14:sldId id="713"/>
            <p14:sldId id="818"/>
            <p14:sldId id="920"/>
            <p14:sldId id="836"/>
            <p14:sldId id="8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899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766"/>
            <p14:sldId id="790"/>
            <p14:sldId id="79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B04432"/>
    <a:srgbClr val="FB8E20"/>
    <a:srgbClr val="36544F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6911" autoAdjust="0"/>
  </p:normalViewPr>
  <p:slideViewPr>
    <p:cSldViewPr snapToGrid="0" snapToObjects="1">
      <p:cViewPr varScale="1">
        <p:scale>
          <a:sx n="128" d="100"/>
          <a:sy n="128" d="100"/>
        </p:scale>
        <p:origin x="39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CodeTalks</a:t>
            </a:r>
            <a:r>
              <a:rPr lang="de-DE" sz="1400" spc="80" dirty="0">
                <a:solidFill>
                  <a:srgbClr val="D4EBE9"/>
                </a:solidFill>
              </a:rPr>
              <a:t> Hamburg | Oktober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codetalks-react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4" y="1439144"/>
            <a:ext cx="261548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State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Art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 erlaubt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benannt </a:t>
            </a:r>
            <a:r>
              <a:rPr lang="de-DE" dirty="0"/>
              <a:t>werden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634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17012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zurück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wiederverwendbare Logik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dürfen andere Hooks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sind reguläre JavaScript-Funktionen, die mit "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" anfangen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Custom Hooks können frei definierbare Argumente haben und beliebigen Return Typ haben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 für fachliche Sicht auf </a:t>
            </a:r>
            <a:r>
              <a:rPr lang="de-DE" b="0" dirty="0" err="1">
                <a:solidFill>
                  <a:srgbClr val="36544F"/>
                </a:solidFill>
              </a:rPr>
              <a:t>Auth</a:t>
            </a:r>
            <a:r>
              <a:rPr lang="de-DE" b="0" dirty="0">
                <a:solidFill>
                  <a:srgbClr val="36544F"/>
                </a:solidFill>
              </a:rPr>
              <a:t>-State und -Logik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Verzichten auf direkten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 (stattdessen Funktionen, ähnlich wie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</a:t>
            </a:r>
            <a:r>
              <a:rPr lang="de-DE" b="0" dirty="0" err="1">
                <a:solidFill>
                  <a:srgbClr val="36544F"/>
                </a:solidFill>
              </a:rPr>
              <a:t>authState</a:t>
            </a:r>
            <a:r>
              <a:rPr lang="de-DE" b="0" dirty="0">
                <a:solidFill>
                  <a:srgbClr val="36544F"/>
                </a:solidFill>
              </a:rPr>
              <a:t> und fachliche Funktionen zum Verändern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7969594" y="287658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96395" y="3045866"/>
            <a:ext cx="2673199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0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1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Bibliotheken mit Hooks API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28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August 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39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In Planung auch zum </a:t>
            </a:r>
            <a:r>
              <a:rPr lang="de-DE" dirty="0">
                <a:solidFill>
                  <a:srgbClr val="9E60B8"/>
                </a:solidFill>
              </a:rPr>
              <a:t>Laden von beliebigen Daten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8C26FE-188A-5F42-A416-7BB59AE3FAB9}"/>
              </a:ext>
            </a:extLst>
          </p:cNvPr>
          <p:cNvGrpSpPr/>
          <p:nvPr/>
        </p:nvGrpSpPr>
        <p:grpSpPr>
          <a:xfrm>
            <a:off x="1677621" y="1149953"/>
            <a:ext cx="6550758" cy="1516486"/>
            <a:chOff x="1677621" y="2570790"/>
            <a:chExt cx="6550758" cy="151648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E30B03F-9126-A54A-9CAF-CC5E04E32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93"/>
            <a:stretch/>
          </p:blipFill>
          <p:spPr>
            <a:xfrm>
              <a:off x="1677621" y="3404970"/>
              <a:ext cx="6550758" cy="68230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26D773-E953-BE4D-B237-27EB98C26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93"/>
            <a:stretch/>
          </p:blipFill>
          <p:spPr>
            <a:xfrm>
              <a:off x="1677621" y="2570790"/>
              <a:ext cx="6550758" cy="68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E1DC549-20FA-0749-97DB-ACE997486300}"/>
              </a:ext>
            </a:extLst>
          </p:cNvPr>
          <p:cNvCxnSpPr/>
          <p:nvPr/>
        </p:nvCxnSpPr>
        <p:spPr>
          <a:xfrm>
            <a:off x="1451113" y="2723322"/>
            <a:ext cx="5536096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B65E0C7-C0C0-534E-ACBF-5EEF6FC97AA2}"/>
              </a:ext>
            </a:extLst>
          </p:cNvPr>
          <p:cNvCxnSpPr>
            <a:cxnSpLocks/>
          </p:cNvCxnSpPr>
          <p:nvPr/>
        </p:nvCxnSpPr>
        <p:spPr>
          <a:xfrm>
            <a:off x="1451113" y="3084443"/>
            <a:ext cx="6092687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57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codetalks-react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003C6A9-628C-A647-A53A-2A7B2C92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4" y="229893"/>
            <a:ext cx="1613599" cy="234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&amp; morgen: sieht vielleicht wieder alles anders aus? 🤔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19630A1-12EE-474D-94D2-9BE6909E424B}"/>
              </a:ext>
            </a:extLst>
          </p:cNvPr>
          <p:cNvCxnSpPr>
            <a:cxnSpLocks/>
          </p:cNvCxnSpPr>
          <p:nvPr/>
        </p:nvCxnSpPr>
        <p:spPr>
          <a:xfrm>
            <a:off x="4369904" y="3160643"/>
            <a:ext cx="4247322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4529049-C05F-2D45-AF6E-25DADAD4F683}"/>
              </a:ext>
            </a:extLst>
          </p:cNvPr>
          <p:cNvCxnSpPr>
            <a:cxnSpLocks/>
          </p:cNvCxnSpPr>
          <p:nvPr/>
        </p:nvCxnSpPr>
        <p:spPr>
          <a:xfrm>
            <a:off x="1328265" y="3422373"/>
            <a:ext cx="7288961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F79741B-FBB0-4C44-87F5-70FCD19CC9BA}"/>
              </a:ext>
            </a:extLst>
          </p:cNvPr>
          <p:cNvCxnSpPr>
            <a:cxnSpLocks/>
          </p:cNvCxnSpPr>
          <p:nvPr/>
        </p:nvCxnSpPr>
        <p:spPr>
          <a:xfrm>
            <a:off x="1308519" y="3664225"/>
            <a:ext cx="4197759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A1BD2A25-8F34-D74B-B14F-97CF459E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10" y="856273"/>
            <a:ext cx="7508579" cy="43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3804</Words>
  <Application>Microsoft Macintosh PowerPoint</Application>
  <PresentationFormat>A4-Papier (210 x 297 mm)</PresentationFormat>
  <Paragraphs>853</Paragraphs>
  <Slides>70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CodeTalks Hamburg | Oktober 2019 | @nilshartmann</vt:lpstr>
      <vt:lpstr>https://nilshartmann.net</vt:lpstr>
      <vt:lpstr>Ein Blick zurück</vt:lpstr>
      <vt:lpstr>Roadmap November 2018</vt:lpstr>
      <vt:lpstr>Roadmap November 2018</vt:lpstr>
      <vt:lpstr>Roadmap August  2019</vt:lpstr>
      <vt:lpstr>Oktober 2019</vt:lpstr>
      <vt:lpstr>Heute &amp; morgen: sieht vielleicht wieder alles anders aus? 🤔</vt:lpstr>
      <vt:lpstr>Ein Beispiel...</vt:lpstr>
      <vt:lpstr>Functions everywhere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Custom Hooks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React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899</cp:revision>
  <cp:lastPrinted>2019-09-04T14:49:47Z</cp:lastPrinted>
  <dcterms:created xsi:type="dcterms:W3CDTF">2016-03-28T15:59:53Z</dcterms:created>
  <dcterms:modified xsi:type="dcterms:W3CDTF">2019-10-24T11:28:52Z</dcterms:modified>
</cp:coreProperties>
</file>